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76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90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72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7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70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73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0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67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77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61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83757-80B8-45F1-9E18-A6E0DF2618ED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98568-B892-437A-A9FA-575334DDC0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34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6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try</a:t>
            </a:r>
            <a:r>
              <a:rPr lang="fr-FR" dirty="0" smtClean="0"/>
              <a:t> to </a:t>
            </a:r>
            <a:r>
              <a:rPr lang="fr-FR" dirty="0" err="1" smtClean="0"/>
              <a:t>calculate</a:t>
            </a:r>
            <a:r>
              <a:rPr lang="fr-FR" dirty="0" smtClean="0"/>
              <a:t> the information gain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attribute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21" y="2518777"/>
            <a:ext cx="7817476" cy="30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6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Entropy</a:t>
            </a:r>
            <a:r>
              <a:rPr lang="fr-FR" dirty="0" smtClean="0"/>
              <a:t> </a:t>
            </a:r>
            <a:r>
              <a:rPr lang="fr-FR" dirty="0" err="1" smtClean="0"/>
              <a:t>whole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124" y="-128790"/>
            <a:ext cx="12466749" cy="685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7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062" y="77272"/>
            <a:ext cx="11809927" cy="71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-33338"/>
            <a:ext cx="13001625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5737"/>
            <a:ext cx="11912958" cy="64865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870" y="6101837"/>
            <a:ext cx="10001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5262"/>
            <a:ext cx="121920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3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0" y="433387"/>
            <a:ext cx="11204619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attribute</a:t>
            </a:r>
            <a:r>
              <a:rPr lang="fr-FR" dirty="0" smtClean="0"/>
              <a:t> has the max gain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30" y="2442090"/>
            <a:ext cx="9388698" cy="332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271462"/>
            <a:ext cx="115919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5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2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5" y="216650"/>
            <a:ext cx="10934163" cy="63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2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0" y="490537"/>
            <a:ext cx="10419009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4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21" y="519112"/>
            <a:ext cx="10405056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4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042987"/>
            <a:ext cx="10963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7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585787"/>
            <a:ext cx="105156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242887"/>
            <a:ext cx="67722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3" y="-52388"/>
            <a:ext cx="12544425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263" y="319087"/>
            <a:ext cx="133445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" y="614362"/>
            <a:ext cx="11307651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109662"/>
            <a:ext cx="11134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0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80962"/>
            <a:ext cx="1189672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6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6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4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14166</TotalTime>
  <Words>20</Words>
  <Application>Microsoft Office PowerPoint</Application>
  <PresentationFormat>Grand écran</PresentationFormat>
  <Paragraphs>3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Entropy whole data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25</cp:revision>
  <dcterms:created xsi:type="dcterms:W3CDTF">2024-05-16T07:14:56Z</dcterms:created>
  <dcterms:modified xsi:type="dcterms:W3CDTF">2024-06-08T19:25:47Z</dcterms:modified>
</cp:coreProperties>
</file>